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699D105-CC6A-4735-BE8E-6A39072BEA1F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D105-CC6A-4735-BE8E-6A39072BEA1F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D105-CC6A-4735-BE8E-6A39072BEA1F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699D105-CC6A-4735-BE8E-6A39072BEA1F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699D105-CC6A-4735-BE8E-6A39072BEA1F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699D105-CC6A-4735-BE8E-6A39072BEA1F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699D105-CC6A-4735-BE8E-6A39072BEA1F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D105-CC6A-4735-BE8E-6A39072BEA1F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699D105-CC6A-4735-BE8E-6A39072BEA1F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699D105-CC6A-4735-BE8E-6A39072BEA1F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699D105-CC6A-4735-BE8E-6A39072BEA1F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699D105-CC6A-4735-BE8E-6A39072BEA1F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95A45C-DEBD-44AF-BCD7-B188D9CFD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Poetry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Ninth grade, half year elective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Reading, analyzing, understanding poetry</a:t>
            </a:r>
          </a:p>
          <a:p>
            <a:r>
              <a:rPr lang="en-US" dirty="0" smtClean="0"/>
              <a:t>Poetry terms</a:t>
            </a:r>
          </a:p>
          <a:p>
            <a:r>
              <a:rPr lang="en-US" dirty="0" smtClean="0"/>
              <a:t>Poets past and present</a:t>
            </a:r>
          </a:p>
          <a:p>
            <a:r>
              <a:rPr lang="en-US" dirty="0" smtClean="0"/>
              <a:t>Writing poetry – theme based, style based, free form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poetry?</a:t>
            </a:r>
          </a:p>
          <a:p>
            <a:r>
              <a:rPr lang="en-US" dirty="0" smtClean="0"/>
              <a:t>How to read a poem</a:t>
            </a:r>
          </a:p>
          <a:p>
            <a:r>
              <a:rPr lang="en-US" dirty="0" smtClean="0"/>
              <a:t>Who writes the poems – past and present</a:t>
            </a:r>
          </a:p>
          <a:p>
            <a:r>
              <a:rPr lang="en-US" dirty="0" smtClean="0"/>
              <a:t>Talking about poems</a:t>
            </a:r>
          </a:p>
          <a:p>
            <a:r>
              <a:rPr lang="en-US" dirty="0" smtClean="0"/>
              <a:t>Analyzing poems</a:t>
            </a:r>
          </a:p>
          <a:p>
            <a:r>
              <a:rPr lang="en-US" dirty="0" smtClean="0"/>
              <a:t>Writing poems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Music as poetry</a:t>
            </a:r>
          </a:p>
          <a:p>
            <a:r>
              <a:rPr lang="en-US" dirty="0" smtClean="0"/>
              <a:t>Sound devices and poetry</a:t>
            </a:r>
          </a:p>
          <a:p>
            <a:r>
              <a:rPr lang="en-US" dirty="0" smtClean="0"/>
              <a:t>Greeting card poetry</a:t>
            </a:r>
          </a:p>
          <a:p>
            <a:r>
              <a:rPr lang="en-US" dirty="0" err="1" smtClean="0"/>
              <a:t>Webquests</a:t>
            </a:r>
            <a:endParaRPr lang="en-US" dirty="0" smtClean="0"/>
          </a:p>
          <a:p>
            <a:r>
              <a:rPr lang="en-US" dirty="0" smtClean="0"/>
              <a:t>Library activities</a:t>
            </a:r>
          </a:p>
          <a:p>
            <a:r>
              <a:rPr lang="en-US" dirty="0" smtClean="0"/>
              <a:t>Group Work</a:t>
            </a:r>
          </a:p>
          <a:p>
            <a:r>
              <a:rPr lang="en-US" dirty="0" smtClean="0"/>
              <a:t>Poetry Contests – Arts Fest, web publication, student publication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students need?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Utensil</a:t>
            </a:r>
          </a:p>
          <a:p>
            <a:r>
              <a:rPr lang="en-US" dirty="0" smtClean="0"/>
              <a:t>Little if any homework – Look for grading policy first week</a:t>
            </a:r>
          </a:p>
          <a:p>
            <a:r>
              <a:rPr lang="en-US" dirty="0" smtClean="0"/>
              <a:t>Class portfolio – We will keep a collection of poetry in the classroom.  Students will choose best poems from each marking period as benchmark collection.  Students will bring home portfolio at conclusion of class.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Poetry in Six Dimensions</a:t>
            </a:r>
          </a:p>
          <a:p>
            <a:r>
              <a:rPr lang="en-US" dirty="0" err="1" smtClean="0"/>
              <a:t>Gonna</a:t>
            </a:r>
            <a:r>
              <a:rPr lang="en-US" dirty="0" smtClean="0"/>
              <a:t> Make me a Rainbow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126"/>
          </a:xfrm>
        </p:spPr>
        <p:txBody>
          <a:bodyPr/>
          <a:lstStyle/>
          <a:p>
            <a:r>
              <a:rPr lang="en-US" dirty="0" smtClean="0"/>
              <a:t>Class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/>
          </a:bodyPr>
          <a:lstStyle/>
          <a:p>
            <a:r>
              <a:rPr lang="en-US" dirty="0" smtClean="0"/>
              <a:t>Must use agenda to go anywhere</a:t>
            </a:r>
          </a:p>
          <a:p>
            <a:r>
              <a:rPr lang="en-US" dirty="0" smtClean="0"/>
              <a:t>Bring writing utensil daily</a:t>
            </a:r>
          </a:p>
          <a:p>
            <a:r>
              <a:rPr lang="en-US" dirty="0" smtClean="0"/>
              <a:t>Must have internet policy signed to participate in internet activities</a:t>
            </a:r>
          </a:p>
          <a:p>
            <a:r>
              <a:rPr lang="en-US" dirty="0" smtClean="0"/>
              <a:t>Progress Book will be updated on a weekly basis</a:t>
            </a:r>
          </a:p>
          <a:p>
            <a:r>
              <a:rPr lang="en-US" dirty="0" smtClean="0"/>
              <a:t>Students should stay on task</a:t>
            </a:r>
          </a:p>
          <a:p>
            <a:r>
              <a:rPr lang="en-US" dirty="0" smtClean="0"/>
              <a:t>No gum</a:t>
            </a:r>
          </a:p>
          <a:p>
            <a:r>
              <a:rPr lang="en-US" dirty="0" smtClean="0"/>
              <a:t>Respect the classroom</a:t>
            </a:r>
          </a:p>
          <a:p>
            <a:r>
              <a:rPr lang="en-US" dirty="0" smtClean="0"/>
              <a:t>Must be on time for class</a:t>
            </a:r>
          </a:p>
          <a:p>
            <a:r>
              <a:rPr lang="en-US" dirty="0" smtClean="0"/>
              <a:t>Make up missed work promptly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class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may borrow a writing utensil from the filing cabinet.  Please return.  Once it is empty it won’t be refilled.</a:t>
            </a:r>
          </a:p>
          <a:p>
            <a:r>
              <a:rPr lang="en-US" dirty="0" smtClean="0"/>
              <a:t>Feel free to sharpen pencil or throw things away but choose appropriate time.  Don’t walk in front of anyone who is talking.</a:t>
            </a:r>
          </a:p>
          <a:p>
            <a:r>
              <a:rPr lang="en-US" dirty="0" smtClean="0"/>
              <a:t>Sign out to </a:t>
            </a:r>
            <a:r>
              <a:rPr lang="en-US" smtClean="0"/>
              <a:t>use restroom.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</TotalTime>
  <Words>258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Poetry</vt:lpstr>
      <vt:lpstr>Course Content</vt:lpstr>
      <vt:lpstr>Course Flow</vt:lpstr>
      <vt:lpstr>Possible activities</vt:lpstr>
      <vt:lpstr>What do students need?</vt:lpstr>
      <vt:lpstr>Textbook</vt:lpstr>
      <vt:lpstr>Class policies</vt:lpstr>
      <vt:lpstr>Daily class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Poetry</dc:title>
  <dc:creator>wpletcher</dc:creator>
  <cp:lastModifiedBy>wpletcher</cp:lastModifiedBy>
  <cp:revision>4</cp:revision>
  <dcterms:created xsi:type="dcterms:W3CDTF">2009-08-27T21:05:02Z</dcterms:created>
  <dcterms:modified xsi:type="dcterms:W3CDTF">2009-09-01T12:23:58Z</dcterms:modified>
</cp:coreProperties>
</file>